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2057A4D-25EB-4FAB-92FA-2A1B0499996F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30DA829-99B5-4B75-B6EF-FBDED7A22EC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3254" r="3125" b="7088"/>
          <a:stretch/>
        </p:blipFill>
        <p:spPr bwMode="auto">
          <a:xfrm>
            <a:off x="152400" y="152400"/>
            <a:ext cx="8839200" cy="655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685800"/>
            <a:ext cx="7592290" cy="1981200"/>
          </a:xfrm>
        </p:spPr>
        <p:txBody>
          <a:bodyPr/>
          <a:lstStyle/>
          <a:p>
            <a:pPr algn="r"/>
            <a:r>
              <a:rPr lang="en-US" sz="4000" b="1" dirty="0">
                <a:effectLst/>
                <a:latin typeface="Times New Roman" pitchFamily="18" charset="0"/>
                <a:cs typeface="Times New Roman" pitchFamily="18" charset="0"/>
              </a:rPr>
              <a:t>Tourist Attractions of </a:t>
            </a:r>
            <a:r>
              <a:rPr lang="en-US" sz="4000" b="1" dirty="0" err="1">
                <a:effectLst/>
                <a:latin typeface="Times New Roman" pitchFamily="18" charset="0"/>
                <a:cs typeface="Times New Roman" pitchFamily="18" charset="0"/>
              </a:rPr>
              <a:t>Burdwan</a:t>
            </a:r>
            <a:r>
              <a:rPr lang="en-US" sz="4000" b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effectLst/>
                <a:latin typeface="Times New Roman" pitchFamily="18" charset="0"/>
                <a:cs typeface="Times New Roman" pitchFamily="18" charset="0"/>
              </a:rPr>
              <a:t>Dept. of Geospatial Science</a:t>
            </a:r>
            <a:br>
              <a:rPr lang="en-US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effectLst/>
                <a:latin typeface="Times New Roman" pitchFamily="18" charset="0"/>
                <a:cs typeface="Times New Roman" pitchFamily="18" charset="0"/>
              </a:rPr>
              <a:t>University of </a:t>
            </a:r>
            <a:r>
              <a:rPr lang="en-US" sz="4000" b="1" dirty="0" err="1" smtClean="0">
                <a:effectLst/>
                <a:latin typeface="Times New Roman" pitchFamily="18" charset="0"/>
                <a:cs typeface="Times New Roman" pitchFamily="18" charset="0"/>
              </a:rPr>
              <a:t>Burdwan</a:t>
            </a:r>
            <a:endParaRPr lang="en-US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Amazing  Beautiful Cinematic Background Music For Video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182" y="6102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8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9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803563"/>
            <a:ext cx="4419600" cy="5481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43400" y="824345"/>
            <a:ext cx="4495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district of West Bengal state in Eastern India.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History of the city can be traced back to 5000 BC.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Population is about 509,856 (2016 census).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Tropical Savanna Climate.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Chief rivers are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Damodar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the Banka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Official languages are Bengali, Hindi, English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Website: www.bardhaman.gov.in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7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90800"/>
            <a:ext cx="7543800" cy="914400"/>
          </a:xfrm>
        </p:spPr>
        <p:txBody>
          <a:bodyPr/>
          <a:lstStyle/>
          <a:p>
            <a:pPr algn="ctr"/>
            <a:r>
              <a:rPr lang="en-US" b="1" dirty="0" smtClean="0">
                <a:effectLst/>
                <a:latin typeface="Times New Roman" pitchFamily="18" charset="0"/>
                <a:cs typeface="Times New Roman" pitchFamily="18" charset="0"/>
              </a:rPr>
              <a:t>Major </a:t>
            </a:r>
            <a:r>
              <a:rPr lang="en-US" b="1" dirty="0" smtClean="0">
                <a:effectLst/>
                <a:latin typeface="Times New Roman" pitchFamily="18" charset="0"/>
                <a:cs typeface="Times New Roman" pitchFamily="18" charset="0"/>
              </a:rPr>
              <a:t>Attractions</a:t>
            </a:r>
            <a:endParaRPr lang="en-US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53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51435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733800"/>
            <a:ext cx="53721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3382" y="512618"/>
            <a:ext cx="287481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108 Shiva Temple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 complex comprising of 108 deities of Lord Siva housed in 108 temples in picturesque surroundings , a beautiful garden and a lake , constructed by Maharani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Bishnu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Kumari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Burdwan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- I Block)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055" y="4825608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Tomb of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Sher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Afghan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Subject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of Akbar the Great &amp;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Kutubuddin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Subedar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of Bengal.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Alamgunge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(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Burdwan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Municipality)</a:t>
            </a:r>
          </a:p>
        </p:txBody>
      </p:sp>
    </p:spTree>
    <p:extLst>
      <p:ext uri="{BB962C8B-B14F-4D97-AF65-F5344CB8AC3E}">
        <p14:creationId xmlns:p14="http://schemas.microsoft.com/office/powerpoint/2010/main" val="176436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10" y="228600"/>
            <a:ext cx="4800600" cy="3089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C:\Users\user\Desktop\MBA TOURISM\IMG-20161116-WA001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3" t="21463" r="24166" b="15565"/>
          <a:stretch/>
        </p:blipFill>
        <p:spPr bwMode="auto">
          <a:xfrm>
            <a:off x="4267200" y="3581400"/>
            <a:ext cx="4717143" cy="309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4467935"/>
            <a:ext cx="259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Golapbag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 Botanical and Zoological garden established in 1884 by King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Bijoy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Chand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Mahatab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is heralded as the Garden of Rose, situated inside the University of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Burdwan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1295400"/>
            <a:ext cx="236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Deer Park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 forest reserve that is noted for the number of deer housed, situated opposite the University of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Burdwan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69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381500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810000"/>
            <a:ext cx="46482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29200" y="1428234"/>
            <a:ext cx="2286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Maithon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Dam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Situated in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Maithan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a famous picnic spot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038421"/>
            <a:ext cx="35052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Damodar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River side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There is a bridge over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Damodar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Sadarghat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which is known as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Krishok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Setu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 The sandbanks by the river are ideal for picnics, whereas, boat rowing can be enjoyed on the waters of the river. A kite flying fair takes place on the banks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on the month of January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3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4371975" cy="302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57600"/>
            <a:ext cx="4619625" cy="293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00612" y="968732"/>
            <a:ext cx="3505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Sarbamangala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Kali Temple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situated in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Pairakhana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was established in 1740 A.D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 by the king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Kirti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Chand while the temple structure was built by king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Mahatab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Chand.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4291" y="4892924"/>
            <a:ext cx="3352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Kalyaneshwari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Temple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 500 year old temple is located on the banks of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Barakar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river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5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3" b="15528"/>
          <a:stretch/>
        </p:blipFill>
        <p:spPr bwMode="auto">
          <a:xfrm>
            <a:off x="152400" y="228600"/>
            <a:ext cx="4776786" cy="304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33800"/>
            <a:ext cx="4343400" cy="289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0200" y="533400"/>
            <a:ext cx="31242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Sat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Deul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Temple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located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in 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Deule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this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brick-Temple shows the features of the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Nagara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style. The ground plan is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pancha-ratha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, surmounted by a curvilinear tower. The temple has stucco works over carved bricks.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Jaina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sculptures found at the place may indicate that it belonged to the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Jaina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faith and the temple is datable to c.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10th-11</a:t>
            </a:r>
            <a:r>
              <a:rPr lang="en-US" sz="14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 century A.D.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6293" y="4122747"/>
            <a:ext cx="3429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Bhalki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Machan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Garden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 long drive away from the city, this getaway on the edge of a deciduous forest is the perfect spot to laze around for a day or two. According to a legend, a tunnel beneath the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machan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leads straight to a secret passage opening at the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Rajbari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Burdwan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, about 25km away.</a:t>
            </a:r>
          </a:p>
        </p:txBody>
      </p:sp>
    </p:spTree>
    <p:extLst>
      <p:ext uri="{BB962C8B-B14F-4D97-AF65-F5344CB8AC3E}">
        <p14:creationId xmlns:p14="http://schemas.microsoft.com/office/powerpoint/2010/main" val="390061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91"/>
          <a:stretch/>
        </p:blipFill>
        <p:spPr bwMode="auto">
          <a:xfrm>
            <a:off x="228600" y="152400"/>
            <a:ext cx="3886200" cy="3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749550"/>
            <a:ext cx="3816096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8848" y="457200"/>
            <a:ext cx="259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Curzon Gate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located on the BC Road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The majestic Curzon Gate was famously erected in 1903, by the king of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Burdwan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Maharaja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Bijoy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Chand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Mahatab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to celebrate Lord Curzon's visit.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7000" y="4876800"/>
            <a:ext cx="2209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Baroduari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Refers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to the twelve gates built by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Maharaj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Kirtichand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8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5339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423" y="3962400"/>
            <a:ext cx="658603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00" y="1251376"/>
            <a:ext cx="28194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Meghnad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Saha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Planetarium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Situated on the University Road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, was constructed by the famous Japanese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Goto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, an optical manufacturing company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Inaugrated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in 1994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444186"/>
            <a:ext cx="2514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Science Centre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Situated on the University Road, the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centre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offers The prominent exhibition of the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centre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includes the mystery behind flying objects, game of moving balloons and balls, wonders of chemistry and many more.</a:t>
            </a:r>
          </a:p>
        </p:txBody>
      </p:sp>
    </p:spTree>
    <p:extLst>
      <p:ext uri="{BB962C8B-B14F-4D97-AF65-F5344CB8AC3E}">
        <p14:creationId xmlns:p14="http://schemas.microsoft.com/office/powerpoint/2010/main" val="58856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3200"/>
            <a:ext cx="7543800" cy="914400"/>
          </a:xfrm>
        </p:spPr>
        <p:txBody>
          <a:bodyPr/>
          <a:lstStyle/>
          <a:p>
            <a:pPr algn="ctr"/>
            <a:r>
              <a:rPr lang="en-US" b="1" dirty="0" smtClean="0">
                <a:effectLst/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07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218</TotalTime>
  <Words>451</Words>
  <Application>Microsoft Office PowerPoint</Application>
  <PresentationFormat>On-screen Show (4:3)</PresentationFormat>
  <Paragraphs>39</Paragraphs>
  <Slides>11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Elemental</vt:lpstr>
      <vt:lpstr>Tourist Attractions of Burdwan  Dept. of Geospatial Science University of Burdwan</vt:lpstr>
      <vt:lpstr>PowerPoint Presentation</vt:lpstr>
      <vt:lpstr>Major Attractions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23</cp:revision>
  <dcterms:created xsi:type="dcterms:W3CDTF">2017-01-23T13:56:11Z</dcterms:created>
  <dcterms:modified xsi:type="dcterms:W3CDTF">2017-02-15T15:45:31Z</dcterms:modified>
</cp:coreProperties>
</file>