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9938-EE42-43BD-82E0-ACA8D0427ADC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E0288-C670-4ED5-9AC4-D0247F833D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9938-EE42-43BD-82E0-ACA8D0427ADC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E0288-C670-4ED5-9AC4-D0247F833D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6850063" y="6356350"/>
            <a:ext cx="21336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AC2818E-5237-4F5F-884C-EBD5293C53A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6850063" y="6356350"/>
            <a:ext cx="21336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AFD36075-0AEB-47D7-AF75-74A8523BDD1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54565-FDCC-4619-9E37-D48D676FE30B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49768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0B0BF732-8B41-4EA6-931C-95DDA976F1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7175" y="860865"/>
          <a:ext cx="8601105" cy="5970237"/>
        </p:xfrm>
        <a:graphic>
          <a:graphicData uri="http://schemas.openxmlformats.org/drawingml/2006/table">
            <a:tbl>
              <a:tblPr/>
              <a:tblGrid>
                <a:gridCol w="4743453"/>
                <a:gridCol w="837391"/>
                <a:gridCol w="3020261"/>
              </a:tblGrid>
              <a:tr h="192274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b="1" i="1" kern="0" dirty="0">
                          <a:solidFill>
                            <a:srgbClr val="FFFFFF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Milestone</a:t>
                      </a:r>
                      <a:endParaRPr lang="ko-KR" sz="1100" b="1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b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b="1" i="1" kern="0" dirty="0">
                          <a:solidFill>
                            <a:srgbClr val="FFFFFF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Due Date</a:t>
                      </a:r>
                      <a:endParaRPr lang="ko-KR" sz="1100" b="1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b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100" b="1" i="1" kern="0" smtClean="0">
                          <a:solidFill>
                            <a:srgbClr val="FFFFFF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Result</a:t>
                      </a:r>
                      <a:endParaRPr lang="ko-KR" sz="1100" b="1" i="1" kern="0" dirty="0">
                        <a:solidFill>
                          <a:srgbClr val="FFFFFF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b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Select PCO (MECI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)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12-26-2014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1534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December Press Release - Recap of prior work &amp; Seasonal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greetings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12-31-2014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6015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Announcement of Important dates of Call for Academic Papers/Workshops/General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Presentations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01-12-2015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9282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Website able to accept proposals/Academic Track, Workshop, General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Track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02-09-2015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2191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Send Call for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Papers/Presentations/Workshops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02-23-2015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Close Call for Workshops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03-23-2015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Totally 32 Proposals submitted</a:t>
                      </a:r>
                      <a:endParaRPr lang="ko-KR" altLang="en-US" sz="1000" kern="100" smtClean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Early bird sponsorship deadline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03-31-2015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1516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Decide and broadcast workshop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selection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03-31-2015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07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Workshop Schedule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Release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04-09-2015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23 Proposals have accepted</a:t>
                      </a:r>
                      <a:endParaRPr lang="ko-KR" sz="1000" b="1" kern="10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Early Bird Registration </a:t>
                      </a: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Opens</a:t>
                      </a:r>
                      <a:r>
                        <a:rPr lang="en-US" sz="1100" b="1" ker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04-09-2015</a:t>
                      </a:r>
                      <a:endParaRPr lang="ko-KR" sz="11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Academic abstract submission </a:t>
                      </a:r>
                      <a:r>
                        <a:rPr lang="en-US" sz="1100" kern="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deadline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05-15-2015</a:t>
                      </a:r>
                      <a:endParaRPr lang="ko-KR" sz="11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Oral:</a:t>
                      </a:r>
                      <a:r>
                        <a:rPr lang="en-US" altLang="ko-KR" sz="10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0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48 abstracts from 20 countries</a:t>
                      </a:r>
                      <a:endParaRPr lang="en-US" altLang="ko-KR" sz="1000" kern="100" smtClean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Poster: </a:t>
                      </a: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18 abstracts from 7 countries</a:t>
                      </a:r>
                      <a:endParaRPr lang="ko-KR" sz="10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Regular Track presentation </a:t>
                      </a:r>
                      <a:r>
                        <a:rPr lang="en-US" sz="1100" kern="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deadline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05-15-2015</a:t>
                      </a:r>
                      <a:endParaRPr lang="ko-KR" sz="11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180 descriptions</a:t>
                      </a:r>
                      <a:r>
                        <a:rPr lang="en-US" altLang="ko-KR" sz="10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from 33 countries</a:t>
                      </a:r>
                      <a:endParaRPr lang="ko-KR" sz="10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Begin community voting on </a:t>
                      </a:r>
                      <a:r>
                        <a:rPr lang="en-US" sz="1100" kern="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presentations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05-25-2015</a:t>
                      </a:r>
                      <a:endParaRPr lang="ko-KR" sz="11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Close community comments on </a:t>
                      </a:r>
                      <a:r>
                        <a:rPr lang="en-US" sz="1100" kern="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presentations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06-05-2015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b="1" kern="100" dirty="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altLang="ko-KR" sz="11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Presentation</a:t>
                      </a:r>
                      <a:r>
                        <a:rPr lang="en-US" altLang="ko-KR" sz="11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Selection</a:t>
                      </a:r>
                      <a:r>
                        <a:rPr lang="en-US" sz="1100" kern="0" smtClean="0"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1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06-15-2015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164 descriptions have</a:t>
                      </a:r>
                      <a:r>
                        <a:rPr lang="en-US" altLang="ko-KR" sz="1000" b="1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accepted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among 180 descriptions</a:t>
                      </a:r>
                      <a:endParaRPr lang="ko-KR" altLang="en-US" sz="1000" b="1" kern="100" smtClean="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Academic Track Review </a:t>
                      </a: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Decisions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06-15-2015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Oral:</a:t>
                      </a:r>
                      <a:r>
                        <a:rPr lang="en-US" altLang="ko-KR" sz="1000" b="1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000" b="0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36 abstracts have accepted </a:t>
                      </a: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0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among 48 abstracts</a:t>
                      </a:r>
                      <a:endParaRPr lang="en-US" altLang="ko-KR" sz="1000" b="0" kern="100" baseline="0" smtClean="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Poster: </a:t>
                      </a:r>
                      <a:r>
                        <a:rPr lang="en-US" altLang="ko-KR" sz="1000" b="0" kern="10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include</a:t>
                      </a:r>
                      <a:r>
                        <a:rPr lang="en-US" altLang="ko-KR" sz="1000" b="0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12 abstracts which has not accepted on oral session, </a:t>
                      </a: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0" kern="100" baseline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totally 30 abstracts have accepted</a:t>
                      </a:r>
                      <a:endParaRPr lang="ko-KR" sz="1000" b="0" kern="100" dirty="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Early Bird Registration Discount </a:t>
                      </a: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Ends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06-22-2015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240 registrants from 32 countries</a:t>
                      </a:r>
                      <a:endParaRPr lang="ko-KR" sz="10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Preliminary program decisions made &amp; </a:t>
                      </a: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posted</a:t>
                      </a:r>
                      <a:r>
                        <a:rPr lang="en-US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06-29-2015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Exhibitor Manuals distributed to all </a:t>
                      </a: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sponsors </a:t>
                      </a:r>
                      <a:r>
                        <a:rPr lang="en-US" altLang="ko-KR" sz="1100" b="1" kern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solidFill>
                          <a:srgbClr val="FF00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07-17-2015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altLang="ko-KR" sz="11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Online</a:t>
                      </a:r>
                      <a:r>
                        <a:rPr lang="en-US" altLang="ko-KR" sz="11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Registration Ends </a:t>
                      </a:r>
                      <a:r>
                        <a:rPr lang="en-US" altLang="ko-KR" sz="1100" b="1" kern="100" baseline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09-02-2015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Including Early Bird Registrants,</a:t>
                      </a:r>
                      <a:endParaRPr lang="en-US" altLang="ko-KR" sz="1000" kern="100" smtClean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473 registrants</a:t>
                      </a:r>
                      <a:r>
                        <a:rPr lang="en-US" altLang="ko-KR" sz="1000" b="1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from 39 countries</a:t>
                      </a:r>
                      <a:endParaRPr lang="ko-KR" sz="10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709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Conference </a:t>
                      </a:r>
                      <a:r>
                        <a:rPr lang="en-US" sz="1100" kern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Begins </a:t>
                      </a:r>
                      <a:r>
                        <a:rPr lang="en-US" altLang="ko-KR" sz="1100" b="1" kern="0" smtClean="0">
                          <a:solidFill>
                            <a:srgbClr val="FF33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End</a:t>
                      </a:r>
                      <a:endParaRPr lang="ko-KR" sz="1100" kern="100" dirty="0">
                        <a:solidFill>
                          <a:srgbClr val="FF33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09-14-2015</a:t>
                      </a:r>
                      <a:endParaRPr lang="ko-KR" sz="1100" kern="100" dirty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kern="10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Including On-site</a:t>
                      </a:r>
                      <a:r>
                        <a:rPr lang="en-US" altLang="ko-KR" sz="1000" kern="100" baseline="0" smtClean="0">
                          <a:solidFill>
                            <a:schemeClr val="tx1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Registrants,</a:t>
                      </a:r>
                      <a:endParaRPr lang="en-US" altLang="ko-KR" sz="1000" kern="100" smtClean="0">
                        <a:solidFill>
                          <a:schemeClr val="tx1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Totally,</a:t>
                      </a:r>
                      <a:r>
                        <a:rPr lang="en-US" altLang="ko-KR" sz="1000" b="1" kern="100" baseline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563 registrants from 48 countries</a:t>
                      </a:r>
                    </a:p>
                    <a:p>
                      <a:pPr algn="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baseline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000" b="0" kern="100" baseline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나눔고딕" pitchFamily="50" charset="-127"/>
                          <a:cs typeface="Arial" pitchFamily="34" charset="0"/>
                        </a:rPr>
                        <a:t>(International: 309, Domestic: 254)</a:t>
                      </a:r>
                      <a:endParaRPr lang="ko-KR" sz="1000" b="0" kern="100" dirty="0">
                        <a:solidFill>
                          <a:srgbClr val="FF0000"/>
                        </a:solidFill>
                        <a:latin typeface="Arial" pitchFamily="34" charset="0"/>
                        <a:ea typeface="나눔고딕" pitchFamily="50" charset="-127"/>
                        <a:cs typeface="Arial" pitchFamily="34" charset="0"/>
                      </a:endParaRPr>
                    </a:p>
                  </a:txBody>
                  <a:tcPr marL="42458" marR="42458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7158" y="249802"/>
            <a:ext cx="158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Milestone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251</Words>
  <Application>Microsoft Office PowerPoint</Application>
  <PresentationFormat>화면 슬라이드 쇼(4:3)</PresentationFormat>
  <Paragraphs>63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1_Office 테마</vt:lpstr>
      <vt:lpstr>슬라이드 1</vt:lpstr>
    </vt:vector>
  </TitlesOfParts>
  <Company>PROJECT-01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ANNIE</dc:creator>
  <cp:lastModifiedBy>ANNIE</cp:lastModifiedBy>
  <cp:revision>2</cp:revision>
  <dcterms:created xsi:type="dcterms:W3CDTF">2015-11-06T06:56:26Z</dcterms:created>
  <dcterms:modified xsi:type="dcterms:W3CDTF">2015-11-06T07:10:05Z</dcterms:modified>
</cp:coreProperties>
</file>