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1"/>
  </p:notesMasterIdLst>
  <p:sldIdLst>
    <p:sldId id="256" r:id="rId2"/>
    <p:sldId id="262" r:id="rId3"/>
    <p:sldId id="263" r:id="rId4"/>
    <p:sldId id="260" r:id="rId5"/>
    <p:sldId id="261" r:id="rId6"/>
    <p:sldId id="264" r:id="rId7"/>
    <p:sldId id="265" r:id="rId8"/>
    <p:sldId id="257" r:id="rId9"/>
    <p:sldId id="258" r:id="rId10"/>
  </p:sldIdLst>
  <p:sldSz cx="12192000" cy="6858000"/>
  <p:notesSz cx="7099300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50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600248-4F5E-4AA2-8133-59BB00AE8682}" type="datetimeFigureOut">
              <a:rPr lang="de-DE" smtClean="0"/>
              <a:t>02.02.2015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09613" y="4926013"/>
            <a:ext cx="5680075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AEF717-0449-4450-B593-8C8A21965A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0949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AEF717-0449-4450-B593-8C8A21965ADA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94786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7EEF9-11A3-4B8F-B17C-3D148B510646}" type="datetime1">
              <a:rPr lang="de-DE" smtClean="0"/>
              <a:t>02.02.2015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Bonn Conference Center Management GmbH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EED6C-047E-4D58-B8C2-C0D71574856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85016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C4BD2-A0B4-4669-BFCC-32EDF711C25E}" type="datetime1">
              <a:rPr lang="de-DE" smtClean="0"/>
              <a:t>02.02.2015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Bonn Conference Center Management GmbH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EED6C-047E-4D58-B8C2-C0D715748568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1854" y="0"/>
            <a:ext cx="2220146" cy="138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2250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D7FFD-AB9E-49A6-B2B2-972530CF14CF}" type="datetime1">
              <a:rPr lang="de-DE" smtClean="0"/>
              <a:t>02.02.2015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Bonn Conference Center Management GmbH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EED6C-047E-4D58-B8C2-C0D715748568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1854" y="0"/>
            <a:ext cx="2220146" cy="138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7383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01CD9-89CB-437F-8221-F2102B1ED274}" type="datetime1">
              <a:rPr lang="de-DE" smtClean="0"/>
              <a:t>02.02.2015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Bonn Conference Center Management GmbH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EED6C-047E-4D58-B8C2-C0D71574856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3432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4D01E-1DED-49CD-B6A6-A288ACEFAF76}" type="datetime1">
              <a:rPr lang="de-DE" smtClean="0"/>
              <a:t>02.02.2015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Bonn Conference Center Management GmbH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EED6C-047E-4D58-B8C2-C0D71574856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4112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3A751-B96C-465E-ABAD-11EC3E0E0BA8}" type="datetime1">
              <a:rPr lang="de-DE" smtClean="0"/>
              <a:t>02.02.2015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Bonn Conference Center Management GmbH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EED6C-047E-4D58-B8C2-C0D71574856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6378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17623-5E07-45A6-9A94-A16CDCB62110}" type="datetime1">
              <a:rPr lang="de-DE" smtClean="0"/>
              <a:t>02.02.2015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Bonn Conference Center Management GmbH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EED6C-047E-4D58-B8C2-C0D71574856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7546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0DE77-2726-43F4-8248-C2E0BF5130FC}" type="datetime1">
              <a:rPr lang="de-DE" smtClean="0"/>
              <a:t>02.02.2015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Bonn Conference Center Management GmbH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EED6C-047E-4D58-B8C2-C0D71574856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31902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E6FCD-E16F-4AD3-889E-E3CDCBB64E62}" type="datetime1">
              <a:rPr lang="de-DE" smtClean="0"/>
              <a:t>02.02.2015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Bonn Conference Center Management GmbH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EED6C-047E-4D58-B8C2-C0D71574856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0066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EE622-3BC7-4365-B4D2-8565CDF670D4}" type="datetime1">
              <a:rPr lang="de-DE" smtClean="0"/>
              <a:t>02.02.2015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Bonn Conference Center Management GmbH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EED6C-047E-4D58-B8C2-C0D71574856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5314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BC02B-BCBD-440A-B2AB-10CDA1DDBCEE}" type="datetime1">
              <a:rPr lang="de-DE" smtClean="0"/>
              <a:t>02.02.2015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Bonn Conference Center Management GmbH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EED6C-047E-4D58-B8C2-C0D71574856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0205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E1F744-CE13-47F0-97BE-1A43D92AE97A}" type="datetime1">
              <a:rPr lang="de-DE" smtClean="0"/>
              <a:t>02.02.2015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Bonn Conference Center Management GmbH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AEED6C-047E-4D58-B8C2-C0D715748568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1854" y="0"/>
            <a:ext cx="2220146" cy="138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060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DE" sz="5000" dirty="0" smtClean="0">
                <a:solidFill>
                  <a:srgbClr val="002060"/>
                </a:solidFill>
                <a:latin typeface="Frutiger LT 45 Light" panose="020B0403030504020204" pitchFamily="34" charset="0"/>
              </a:rPr>
              <a:t>Grundrisse                             World Conference Center Bonn</a:t>
            </a:r>
            <a:endParaRPr lang="de-DE" sz="5000" dirty="0">
              <a:solidFill>
                <a:srgbClr val="002060"/>
              </a:solidFill>
              <a:latin typeface="Frutiger LT 45 Light" panose="020B0403030504020204" pitchFamily="34" charset="0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46619-EA61-40EA-86FB-8E91422FB03A}" type="datetime1">
              <a:rPr lang="de-DE" smtClean="0"/>
              <a:t>02.02.2015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Bonn Conference Center Management GmbH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EED6C-047E-4D58-B8C2-C0D715748568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656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dirty="0" smtClean="0">
                <a:solidFill>
                  <a:srgbClr val="002060"/>
                </a:solidFill>
                <a:latin typeface="Frutiger LT 45 Light" panose="020B0403030504020204" pitchFamily="34" charset="0"/>
              </a:rPr>
              <a:t>1.Plenargebäude - Eingangsebene</a:t>
            </a:r>
            <a:endParaRPr lang="de-DE" sz="4000" dirty="0">
              <a:solidFill>
                <a:srgbClr val="002060"/>
              </a:solidFill>
              <a:latin typeface="Frutiger LT 45 Light" panose="020B0403030504020204" pitchFamily="34" charset="0"/>
            </a:endParaRPr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1174" y="1520890"/>
            <a:ext cx="7479315" cy="4850346"/>
          </a:xfrm>
        </p:spPr>
      </p:pic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ABDB9-CD49-4AE1-99D8-75F28A861B78}" type="datetime1">
              <a:rPr lang="de-DE" smtClean="0"/>
              <a:t>02.02.2015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Bonn Conference Center Management GmbH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EED6C-047E-4D58-B8C2-C0D715748568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7286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dirty="0" smtClean="0">
                <a:solidFill>
                  <a:srgbClr val="002060"/>
                </a:solidFill>
                <a:latin typeface="Frutiger LT 45 Light" panose="020B0403030504020204" pitchFamily="34" charset="0"/>
              </a:rPr>
              <a:t>2. Plenargebäude - Rheinebene</a:t>
            </a:r>
            <a:endParaRPr lang="de-DE" sz="4000" dirty="0">
              <a:solidFill>
                <a:srgbClr val="002060"/>
              </a:solidFill>
              <a:latin typeface="Frutiger LT 45 Light" panose="020B0403030504020204" pitchFamily="34" charset="0"/>
            </a:endParaRPr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434" y="1443785"/>
            <a:ext cx="5777052" cy="4912566"/>
          </a:xfrm>
        </p:spPr>
      </p:pic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385E7-4A1E-4C85-9A8F-A577A95C27A4}" type="datetime1">
              <a:rPr lang="de-DE" smtClean="0"/>
              <a:t>02.02.2015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Bonn Conference Center Management GmbH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EED6C-047E-4D58-B8C2-C0D715748568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4490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dirty="0">
                <a:solidFill>
                  <a:srgbClr val="002060"/>
                </a:solidFill>
                <a:latin typeface="Frutiger LT 45 Light" panose="020B0403030504020204" pitchFamily="34" charset="0"/>
              </a:rPr>
              <a:t>3</a:t>
            </a:r>
            <a:r>
              <a:rPr lang="de-DE" sz="4000" dirty="0" smtClean="0">
                <a:solidFill>
                  <a:srgbClr val="002060"/>
                </a:solidFill>
                <a:latin typeface="Frutiger LT 45 Light" panose="020B0403030504020204" pitchFamily="34" charset="0"/>
              </a:rPr>
              <a:t>. Hauptgebäude - Eingangsebene</a:t>
            </a:r>
            <a:endParaRPr lang="de-DE" sz="4000" dirty="0">
              <a:solidFill>
                <a:srgbClr val="002060"/>
              </a:solidFill>
              <a:latin typeface="Frutiger LT 45 Light" panose="020B0403030504020204" pitchFamily="34" charset="0"/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84239-8DCF-4BFE-A632-917A8D10E3D9}" type="datetime1">
              <a:rPr lang="de-DE" smtClean="0"/>
              <a:t>02.02.2015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Bonn Conference Center Management GmbH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EED6C-047E-4D58-B8C2-C0D715748568}" type="slidenum">
              <a:rPr lang="de-DE" smtClean="0"/>
              <a:t>4</a:t>
            </a:fld>
            <a:endParaRPr lang="de-DE"/>
          </a:p>
        </p:txBody>
      </p:sp>
      <p:pic>
        <p:nvPicPr>
          <p:cNvPr id="7" name="Inhaltsplatzhalt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8855" y="1490016"/>
            <a:ext cx="4539325" cy="4686947"/>
          </a:xfrm>
        </p:spPr>
      </p:pic>
    </p:spTree>
    <p:extLst>
      <p:ext uri="{BB962C8B-B14F-4D97-AF65-F5344CB8AC3E}">
        <p14:creationId xmlns:p14="http://schemas.microsoft.com/office/powerpoint/2010/main" val="1172920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dirty="0">
                <a:solidFill>
                  <a:srgbClr val="002060"/>
                </a:solidFill>
                <a:latin typeface="Frutiger LT 45 Light" panose="020B0403030504020204" pitchFamily="34" charset="0"/>
              </a:rPr>
              <a:t>4</a:t>
            </a:r>
            <a:r>
              <a:rPr lang="de-DE" sz="4000" dirty="0" smtClean="0">
                <a:solidFill>
                  <a:srgbClr val="002060"/>
                </a:solidFill>
                <a:latin typeface="Frutiger LT 45 Light" panose="020B0403030504020204" pitchFamily="34" charset="0"/>
              </a:rPr>
              <a:t>. Hauptgebäude - Rheinebene</a:t>
            </a:r>
            <a:endParaRPr lang="de-DE" sz="4000" dirty="0">
              <a:solidFill>
                <a:srgbClr val="002060"/>
              </a:solidFill>
              <a:latin typeface="Frutiger LT 45 Light" panose="020B0403030504020204" pitchFamily="34" charset="0"/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4F404-4B4A-47FA-8F65-B236216948B7}" type="datetime1">
              <a:rPr lang="de-DE" smtClean="0"/>
              <a:t>02.02.2015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Bonn Conference Center Management GmbH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EED6C-047E-4D58-B8C2-C0D715748568}" type="slidenum">
              <a:rPr lang="de-DE" smtClean="0"/>
              <a:t>5</a:t>
            </a:fld>
            <a:endParaRPr lang="de-DE"/>
          </a:p>
        </p:txBody>
      </p:sp>
      <p:pic>
        <p:nvPicPr>
          <p:cNvPr id="8" name="Inhaltsplatzhalt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1420908"/>
            <a:ext cx="4685522" cy="4808103"/>
          </a:xfrm>
        </p:spPr>
      </p:pic>
    </p:spTree>
    <p:extLst>
      <p:ext uri="{BB962C8B-B14F-4D97-AF65-F5344CB8AC3E}">
        <p14:creationId xmlns:p14="http://schemas.microsoft.com/office/powerpoint/2010/main" val="319419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dirty="0" smtClean="0">
                <a:solidFill>
                  <a:srgbClr val="002060"/>
                </a:solidFill>
                <a:latin typeface="Frutiger LT 45 Light" panose="020B0403030504020204" pitchFamily="34" charset="0"/>
              </a:rPr>
              <a:t>5. Hauptgebäude – 1. Obergeschoss</a:t>
            </a:r>
            <a:endParaRPr lang="de-DE" sz="3600" dirty="0">
              <a:solidFill>
                <a:srgbClr val="002060"/>
              </a:solidFill>
              <a:latin typeface="Frutiger LT 45 Light" panose="020B0403030504020204" pitchFamily="34" charset="0"/>
            </a:endParaRPr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445" y="1570737"/>
            <a:ext cx="7893697" cy="4576227"/>
          </a:xfrm>
        </p:spPr>
      </p:pic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6C74E-A074-416D-8688-A8FF0E9DA047}" type="datetime1">
              <a:rPr lang="de-DE" smtClean="0"/>
              <a:t>02.02.2015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Bonn Conference Center Management GmbH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EED6C-047E-4D58-B8C2-C0D715748568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5458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dirty="0">
                <a:solidFill>
                  <a:srgbClr val="002060"/>
                </a:solidFill>
                <a:latin typeface="Frutiger LT 45 Light" panose="020B0403030504020204" pitchFamily="34" charset="0"/>
              </a:rPr>
              <a:t>6</a:t>
            </a:r>
            <a:r>
              <a:rPr lang="de-DE" sz="3600" dirty="0" smtClean="0">
                <a:solidFill>
                  <a:srgbClr val="002060"/>
                </a:solidFill>
                <a:latin typeface="Frutiger LT 45 Light" panose="020B0403030504020204" pitchFamily="34" charset="0"/>
              </a:rPr>
              <a:t>. Hauptgebäude – 2. Obergeschoss</a:t>
            </a:r>
            <a:endParaRPr lang="de-DE" sz="3600" dirty="0">
              <a:solidFill>
                <a:srgbClr val="002060"/>
              </a:solidFill>
              <a:latin typeface="Frutiger LT 45 Light" panose="020B0403030504020204" pitchFamily="34" charset="0"/>
            </a:endParaRPr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922" y="1541385"/>
            <a:ext cx="4534677" cy="4645787"/>
          </a:xfrm>
        </p:spPr>
      </p:pic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EADB2-BB53-4FA1-A819-FBD0B82CD973}" type="datetime1">
              <a:rPr lang="de-DE" smtClean="0"/>
              <a:t>02.02.2015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Bonn Conference Center Management GmbH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EED6C-047E-4D58-B8C2-C0D715748568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8149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dirty="0">
                <a:solidFill>
                  <a:srgbClr val="002060"/>
                </a:solidFill>
                <a:latin typeface="Frutiger LT 45 Light" panose="020B0403030504020204" pitchFamily="34" charset="0"/>
              </a:rPr>
              <a:t>7</a:t>
            </a:r>
            <a:r>
              <a:rPr lang="de-DE" sz="4000" dirty="0" smtClean="0">
                <a:solidFill>
                  <a:srgbClr val="002060"/>
                </a:solidFill>
                <a:latin typeface="Frutiger LT 45 Light" panose="020B0403030504020204" pitchFamily="34" charset="0"/>
              </a:rPr>
              <a:t>. Eingangsebene Gesamt</a:t>
            </a:r>
            <a:endParaRPr lang="de-DE" sz="4000" dirty="0">
              <a:solidFill>
                <a:srgbClr val="002060"/>
              </a:solidFill>
              <a:latin typeface="Frutiger LT 45 Light" panose="020B0403030504020204" pitchFamily="34" charset="0"/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EBDD6-D1CB-4CC9-912E-10889C7CCE32}" type="datetime1">
              <a:rPr lang="de-DE" smtClean="0"/>
              <a:t>02.02.2015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Bonn Conference Center Management GmbH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EED6C-047E-4D58-B8C2-C0D715748568}" type="slidenum">
              <a:rPr lang="de-DE" smtClean="0"/>
              <a:t>8</a:t>
            </a:fld>
            <a:endParaRPr lang="de-DE"/>
          </a:p>
        </p:txBody>
      </p:sp>
      <p:pic>
        <p:nvPicPr>
          <p:cNvPr id="8" name="Inhaltsplatzhalt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653" y="1425619"/>
            <a:ext cx="7063274" cy="4834180"/>
          </a:xfrm>
        </p:spPr>
      </p:pic>
    </p:spTree>
    <p:extLst>
      <p:ext uri="{BB962C8B-B14F-4D97-AF65-F5344CB8AC3E}">
        <p14:creationId xmlns:p14="http://schemas.microsoft.com/office/powerpoint/2010/main" val="121733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dirty="0">
                <a:solidFill>
                  <a:srgbClr val="002060"/>
                </a:solidFill>
                <a:latin typeface="Frutiger LT 45 Light" panose="020B0403030504020204" pitchFamily="34" charset="0"/>
              </a:rPr>
              <a:t>8</a:t>
            </a:r>
            <a:r>
              <a:rPr lang="de-DE" sz="4000" dirty="0" smtClean="0">
                <a:solidFill>
                  <a:srgbClr val="002060"/>
                </a:solidFill>
                <a:latin typeface="Frutiger LT 45 Light" panose="020B0403030504020204" pitchFamily="34" charset="0"/>
              </a:rPr>
              <a:t>. Rheinebene Gesamt</a:t>
            </a:r>
            <a:endParaRPr lang="de-DE" sz="4000" dirty="0">
              <a:solidFill>
                <a:srgbClr val="002060"/>
              </a:solidFill>
              <a:latin typeface="Frutiger LT 45 Light" panose="020B0403030504020204" pitchFamily="34" charset="0"/>
            </a:endParaRPr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3992" y="1411521"/>
            <a:ext cx="6959274" cy="4765442"/>
          </a:xfrm>
        </p:spPr>
      </p:pic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81874-9F4D-4E1E-AC28-8ED9819B8C50}" type="datetime1">
              <a:rPr lang="de-DE" smtClean="0"/>
              <a:t>02.02.2015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Bonn Conference Center Management GmbH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EED6C-047E-4D58-B8C2-C0D715748568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3276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109</Words>
  <Application>Microsoft Office PowerPoint</Application>
  <PresentationFormat>Breitbild</PresentationFormat>
  <Paragraphs>37</Paragraphs>
  <Slides>9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Frutiger LT 45 Light</vt:lpstr>
      <vt:lpstr>Office Theme</vt:lpstr>
      <vt:lpstr>Grundrisse                             World Conference Center Bonn</vt:lpstr>
      <vt:lpstr>1.Plenargebäude - Eingangsebene</vt:lpstr>
      <vt:lpstr>2. Plenargebäude - Rheinebene</vt:lpstr>
      <vt:lpstr>3. Hauptgebäude - Eingangsebene</vt:lpstr>
      <vt:lpstr>4. Hauptgebäude - Rheinebene</vt:lpstr>
      <vt:lpstr>5. Hauptgebäude – 1. Obergeschoss</vt:lpstr>
      <vt:lpstr>6. Hauptgebäude – 2. Obergeschoss</vt:lpstr>
      <vt:lpstr>7. Eingangsebene Gesamt</vt:lpstr>
      <vt:lpstr>8. Rheinebene Gesamt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Grundrisse                             World Conference Center Bonn</dc:title>
  <dc:creator>Domgörgen, Lukas</dc:creator>
  <cp:lastModifiedBy>Domgörgen, Lukas</cp:lastModifiedBy>
  <cp:revision>11</cp:revision>
  <cp:lastPrinted>2014-11-26T08:44:30Z</cp:lastPrinted>
  <dcterms:created xsi:type="dcterms:W3CDTF">2014-11-26T08:44:04Z</dcterms:created>
  <dcterms:modified xsi:type="dcterms:W3CDTF">2015-02-02T10:31:48Z</dcterms:modified>
</cp:coreProperties>
</file>